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331" r:id="rId3"/>
    <p:sldId id="355" r:id="rId4"/>
    <p:sldId id="357" r:id="rId5"/>
    <p:sldId id="359" r:id="rId6"/>
    <p:sldId id="361" r:id="rId7"/>
    <p:sldId id="342" r:id="rId8"/>
    <p:sldId id="345" r:id="rId9"/>
    <p:sldId id="346" r:id="rId10"/>
    <p:sldId id="334" r:id="rId11"/>
    <p:sldId id="297" r:id="rId12"/>
    <p:sldId id="362" r:id="rId13"/>
    <p:sldId id="34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6AE0EB7-619F-44DD-BA13-6D7FBB4E733F}">
          <p14:sldIdLst>
            <p14:sldId id="256"/>
            <p14:sldId id="331"/>
            <p14:sldId id="355"/>
            <p14:sldId id="357"/>
            <p14:sldId id="359"/>
            <p14:sldId id="361"/>
            <p14:sldId id="342"/>
            <p14:sldId id="345"/>
            <p14:sldId id="346"/>
            <p14:sldId id="334"/>
            <p14:sldId id="297"/>
            <p14:sldId id="362"/>
            <p14:sldId id="34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2" autoAdjust="0"/>
    <p:restoredTop sz="94671" autoAdjust="0"/>
  </p:normalViewPr>
  <p:slideViewPr>
    <p:cSldViewPr>
      <p:cViewPr varScale="1">
        <p:scale>
          <a:sx n="92" d="100"/>
          <a:sy n="92" d="100"/>
        </p:scale>
        <p:origin x="-71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Hours Invested</c:v>
                </c:pt>
              </c:strCache>
            </c:strRef>
          </c:tx>
          <c:explosion val="25"/>
          <c:cat>
            <c:strRef>
              <c:f>Sheet1!$A$2:$A$3</c:f>
              <c:strCache>
                <c:ptCount val="2"/>
                <c:pt idx="0">
                  <c:v>Staff ~3 full time</c:v>
                </c:pt>
                <c:pt idx="1">
                  <c:v>Volunteers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15.0</c:v>
                </c:pt>
                <c:pt idx="1">
                  <c:v>85.0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84520130738375"/>
          <c:y val="0.19707644945156"/>
          <c:w val="0.396611944733323"/>
          <c:h val="0.662203978496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3C270-937A-4489-8FC8-537CCEA3F99E}" type="datetimeFigureOut">
              <a:rPr lang="en-US" smtClean="0"/>
              <a:t>5/6/16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66A965-87A5-4B81-89B9-EED02718B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17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Mission. Story</a:t>
            </a:r>
            <a:r>
              <a:rPr lang="en-US" baseline="0" dirty="0" smtClean="0"/>
              <a:t> of Friedens. Ladders of Peace.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6A965-87A5-4B81-89B9-EED02718B98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933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Traditional volunteer model vs Streams of Volunteer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6A965-87A5-4B81-89B9-EED02718B98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054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I started at Friedens, I expected to have a bunch</a:t>
            </a:r>
            <a:r>
              <a:rPr lang="en-US" baseline="0" dirty="0" smtClean="0"/>
              <a:t> of </a:t>
            </a:r>
            <a:r>
              <a:rPr lang="en-US" baseline="0" dirty="0" err="1" smtClean="0"/>
              <a:t>Churchie</a:t>
            </a:r>
            <a:r>
              <a:rPr lang="en-US" baseline="0" dirty="0" smtClean="0"/>
              <a:t> folks… but reality was that core to our mission was providing </a:t>
            </a:r>
            <a:r>
              <a:rPr lang="en-US" baseline="0" dirty="0" err="1" smtClean="0"/>
              <a:t>oppertunties</a:t>
            </a:r>
            <a:r>
              <a:rPr lang="en-US" baseline="0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6A965-87A5-4B81-89B9-EED02718B98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651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Young volunteers want to be involved with something bigger</a:t>
            </a:r>
            <a:r>
              <a:rPr lang="en-US" baseline="0" dirty="0" smtClean="0"/>
              <a:t> than themselves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6A965-87A5-4B81-89B9-EED02718B98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806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3505-4A8C-4E8C-974D-4646206754D5}" type="datetimeFigureOut">
              <a:rPr lang="en-US" smtClean="0"/>
              <a:t>5/6/16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67D3F9-79A1-4992-9934-992419CB60A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3505-4A8C-4E8C-974D-4646206754D5}" type="datetimeFigureOut">
              <a:rPr lang="en-US" smtClean="0"/>
              <a:t>5/6/16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7D3F9-79A1-4992-9934-992419CB60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3505-4A8C-4E8C-974D-4646206754D5}" type="datetimeFigureOut">
              <a:rPr lang="en-US" smtClean="0"/>
              <a:t>5/6/16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7D3F9-79A1-4992-9934-992419CB60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0383505-4A8C-4E8C-974D-4646206754D5}" type="datetimeFigureOut">
              <a:rPr lang="en-US" smtClean="0"/>
              <a:t>5/6/16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667D3F9-79A1-4992-9934-992419CB60AC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3505-4A8C-4E8C-974D-4646206754D5}" type="datetimeFigureOut">
              <a:rPr lang="en-US" smtClean="0"/>
              <a:t>5/6/16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7D3F9-79A1-4992-9934-992419CB60A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3505-4A8C-4E8C-974D-4646206754D5}" type="datetimeFigureOut">
              <a:rPr lang="en-US" smtClean="0"/>
              <a:t>5/6/16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7D3F9-79A1-4992-9934-992419CB60A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7D3F9-79A1-4992-9934-992419CB60A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3505-4A8C-4E8C-974D-4646206754D5}" type="datetimeFigureOut">
              <a:rPr lang="en-US" smtClean="0"/>
              <a:t>5/6/16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3505-4A8C-4E8C-974D-4646206754D5}" type="datetimeFigureOut">
              <a:rPr lang="en-US" smtClean="0"/>
              <a:t>5/6/16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7D3F9-79A1-4992-9934-992419CB60A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3505-4A8C-4E8C-974D-4646206754D5}" type="datetimeFigureOut">
              <a:rPr lang="en-US" smtClean="0"/>
              <a:t>5/6/16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7D3F9-79A1-4992-9934-992419CB60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0383505-4A8C-4E8C-974D-4646206754D5}" type="datetimeFigureOut">
              <a:rPr lang="en-US" smtClean="0"/>
              <a:t>5/6/16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667D3F9-79A1-4992-9934-992419CB60A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3505-4A8C-4E8C-974D-4646206754D5}" type="datetimeFigureOut">
              <a:rPr lang="en-US" smtClean="0"/>
              <a:t>5/6/16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67D3F9-79A1-4992-9934-992419CB60A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0383505-4A8C-4E8C-974D-4646206754D5}" type="datetimeFigureOut">
              <a:rPr lang="en-US" smtClean="0"/>
              <a:t>5/6/16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667D3F9-79A1-4992-9934-992419CB60A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4" Type="http://schemas.openxmlformats.org/officeDocument/2006/relationships/image" Target="../media/image12.jpg"/><Relationship Id="rId5" Type="http://schemas.openxmlformats.org/officeDocument/2006/relationships/image" Target="../media/image13.jp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chart" Target="../charts/chart1.xml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170528"/>
            <a:ext cx="4419600" cy="2667000"/>
          </a:xfrm>
        </p:spPr>
        <p:txBody>
          <a:bodyPr/>
          <a:lstStyle/>
          <a:p>
            <a:r>
              <a:rPr lang="en-US" b="1" dirty="0" smtClean="0"/>
              <a:t>Catherine </a:t>
            </a:r>
            <a:r>
              <a:rPr lang="en-US" b="1" dirty="0" err="1" smtClean="0"/>
              <a:t>Draeger</a:t>
            </a:r>
            <a:r>
              <a:rPr lang="en-US" b="1" dirty="0" smtClean="0"/>
              <a:t>-Pederson</a:t>
            </a:r>
            <a:endParaRPr lang="en-US" sz="800" b="1" dirty="0"/>
          </a:p>
          <a:p>
            <a:r>
              <a:rPr lang="en-US" i="1" dirty="0" smtClean="0"/>
              <a:t>Executive Director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Friedens Community Ministries, Inc.</a:t>
            </a:r>
            <a:br>
              <a:rPr lang="en-US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2000" dirty="0" smtClean="0"/>
              <a:t>director@FriedensPantry.org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43000"/>
            <a:ext cx="8305800" cy="1981200"/>
          </a:xfrm>
        </p:spPr>
        <p:txBody>
          <a:bodyPr/>
          <a:lstStyle/>
          <a:p>
            <a:r>
              <a:rPr lang="en-US" sz="6000" dirty="0" smtClean="0"/>
              <a:t>Engaging Volunteers</a:t>
            </a:r>
            <a:br>
              <a:rPr lang="en-US" sz="6000" dirty="0" smtClean="0"/>
            </a:br>
            <a:r>
              <a:rPr lang="en-US" sz="3600" dirty="0" smtClean="0"/>
              <a:t>in the mission of Friedens</a:t>
            </a:r>
            <a:br>
              <a:rPr lang="en-US" sz="3600" dirty="0" smtClean="0"/>
            </a:br>
            <a:r>
              <a:rPr lang="en-US" sz="3600" dirty="0" smtClean="0"/>
              <a:t>to increase health in the community</a:t>
            </a: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5000" y="3810000"/>
            <a:ext cx="23622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833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E</a:t>
            </a:r>
            <a:r>
              <a:rPr lang="en-US" dirty="0" smtClean="0"/>
              <a:t>ngaging Volunteers: Core Values</a:t>
            </a:r>
            <a:r>
              <a:rPr lang="en-US" dirty="0"/>
              <a:t>	</a:t>
            </a:r>
          </a:p>
        </p:txBody>
      </p:sp>
      <p:sp>
        <p:nvSpPr>
          <p:cNvPr id="8" name="Title 4"/>
          <p:cNvSpPr txBox="1">
            <a:spLocks/>
          </p:cNvSpPr>
          <p:nvPr/>
        </p:nvSpPr>
        <p:spPr>
          <a:xfrm>
            <a:off x="457200" y="1600200"/>
            <a:ext cx="8229600" cy="6096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en-US" sz="3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70041" y="2209800"/>
            <a:ext cx="82296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Stool</a:t>
            </a:r>
          </a:p>
          <a:p>
            <a:r>
              <a:rPr lang="en-US" dirty="0" smtClean="0"/>
              <a:t>Bus</a:t>
            </a:r>
          </a:p>
          <a:p>
            <a:r>
              <a:rPr lang="en-US" dirty="0" smtClean="0"/>
              <a:t>Dirty Work</a:t>
            </a:r>
          </a:p>
          <a:p>
            <a:r>
              <a:rPr lang="en-US" dirty="0" smtClean="0"/>
              <a:t>Table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76600" y="1682902"/>
            <a:ext cx="2585041" cy="151749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71423" y="1600200"/>
            <a:ext cx="2628900" cy="174307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60231" y="3429000"/>
            <a:ext cx="2466975" cy="1847850"/>
          </a:xfrm>
          <a:prstGeom prst="rect">
            <a:avLst/>
          </a:prstGeom>
        </p:spPr>
      </p:pic>
      <p:sp>
        <p:nvSpPr>
          <p:cNvPr id="17" name="Content Placeholder 2"/>
          <p:cNvSpPr txBox="1">
            <a:spLocks/>
          </p:cNvSpPr>
          <p:nvPr/>
        </p:nvSpPr>
        <p:spPr>
          <a:xfrm>
            <a:off x="809128" y="5638800"/>
            <a:ext cx="4762295" cy="891702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en-US" sz="2800" dirty="0" smtClean="0"/>
              <a:t>If you want to travel fast, travel alone.  If you want to travel far, travel together” ~ African Proverb</a:t>
            </a:r>
            <a:endParaRPr lang="en-US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70816" y="3296882"/>
            <a:ext cx="2113318" cy="211331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7600" y="5410200"/>
            <a:ext cx="1207850" cy="120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848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Wrapping It Up</a:t>
            </a:r>
            <a:endParaRPr lang="en-US" dirty="0"/>
          </a:p>
        </p:txBody>
      </p:sp>
      <p:sp>
        <p:nvSpPr>
          <p:cNvPr id="8" name="Title 4"/>
          <p:cNvSpPr txBox="1">
            <a:spLocks/>
          </p:cNvSpPr>
          <p:nvPr/>
        </p:nvSpPr>
        <p:spPr>
          <a:xfrm>
            <a:off x="457200" y="1600200"/>
            <a:ext cx="8229600" cy="6096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endParaRPr lang="en-US" sz="3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85281" y="1600200"/>
            <a:ext cx="82296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/>
              <a:t>Questions?</a:t>
            </a:r>
          </a:p>
          <a:p>
            <a:r>
              <a:rPr lang="en-US" sz="3600" dirty="0" smtClean="0"/>
              <a:t>What is your next step?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7600" y="5410200"/>
            <a:ext cx="1207850" cy="120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649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170528"/>
            <a:ext cx="4419600" cy="2667000"/>
          </a:xfrm>
        </p:spPr>
        <p:txBody>
          <a:bodyPr/>
          <a:lstStyle/>
          <a:p>
            <a:r>
              <a:rPr lang="en-US" b="1" dirty="0" smtClean="0"/>
              <a:t>Catherine </a:t>
            </a:r>
            <a:r>
              <a:rPr lang="en-US" b="1" dirty="0" err="1" smtClean="0"/>
              <a:t>Draeger</a:t>
            </a:r>
            <a:r>
              <a:rPr lang="en-US" b="1" dirty="0" smtClean="0"/>
              <a:t>-Pederson</a:t>
            </a:r>
            <a:endParaRPr lang="en-US" sz="800" b="1" dirty="0"/>
          </a:p>
          <a:p>
            <a:r>
              <a:rPr lang="en-US" i="1" dirty="0" smtClean="0"/>
              <a:t>Executive Director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Friedens Community Ministries, Inc.</a:t>
            </a:r>
            <a:br>
              <a:rPr lang="en-US" dirty="0" smtClean="0"/>
            </a:b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2000" dirty="0" smtClean="0"/>
              <a:t>director@FriedensPantry.org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43000"/>
            <a:ext cx="8305800" cy="1981200"/>
          </a:xfrm>
        </p:spPr>
        <p:txBody>
          <a:bodyPr/>
          <a:lstStyle/>
          <a:p>
            <a:r>
              <a:rPr lang="en-US" sz="6000" dirty="0" smtClean="0"/>
              <a:t>Engaging Volunteers</a:t>
            </a:r>
            <a:br>
              <a:rPr lang="en-US" sz="6000" dirty="0" smtClean="0"/>
            </a:br>
            <a:r>
              <a:rPr lang="en-US" sz="3600" dirty="0" smtClean="0"/>
              <a:t>in the mission of Friedens</a:t>
            </a:r>
            <a:br>
              <a:rPr lang="en-US" sz="3600" dirty="0" smtClean="0"/>
            </a:br>
            <a:r>
              <a:rPr lang="en-US" sz="3600" dirty="0" smtClean="0"/>
              <a:t>to increase health in the community</a:t>
            </a: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5000" y="3810000"/>
            <a:ext cx="23622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619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Ambassadors for the mission</a:t>
            </a:r>
          </a:p>
          <a:p>
            <a:r>
              <a:rPr lang="en-US" dirty="0" smtClean="0"/>
              <a:t>Foundations represented</a:t>
            </a:r>
          </a:p>
          <a:p>
            <a:r>
              <a:rPr lang="en-US" dirty="0" smtClean="0"/>
              <a:t>Connected to mission first</a:t>
            </a:r>
          </a:p>
          <a:p>
            <a:r>
              <a:rPr lang="en-US" dirty="0" smtClean="0"/>
              <a:t>Share in solving problems in the nonprofit</a:t>
            </a:r>
          </a:p>
          <a:p>
            <a:pPr lvl="1"/>
            <a:r>
              <a:rPr lang="en-US" dirty="0" smtClean="0"/>
              <a:t>Any weaknesses in the foundation</a:t>
            </a:r>
          </a:p>
          <a:p>
            <a:pPr lvl="1"/>
            <a:r>
              <a:rPr lang="en-US" dirty="0" smtClean="0"/>
              <a:t>Example: Financial (tree- not everyone asks for money, but everyone can touch the community)</a:t>
            </a:r>
            <a:endParaRPr lang="en-US" dirty="0"/>
          </a:p>
          <a:p>
            <a:r>
              <a:rPr lang="en-US" dirty="0" smtClean="0"/>
              <a:t>Appoint/Hire ED</a:t>
            </a:r>
          </a:p>
          <a:p>
            <a:r>
              <a:rPr lang="en-US" dirty="0" smtClean="0"/>
              <a:t>Legally responsible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a Team: Board of Directors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7600" y="5410200"/>
            <a:ext cx="1207850" cy="120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560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72000"/>
          </a:xfrm>
        </p:spPr>
        <p:txBody>
          <a:bodyPr>
            <a:normAutofit/>
          </a:bodyPr>
          <a:lstStyle/>
          <a:p>
            <a:pPr>
              <a:spcBef>
                <a:spcPts val="1400"/>
              </a:spcBef>
            </a:pPr>
            <a:r>
              <a:rPr lang="en-US" dirty="0" smtClean="0"/>
              <a:t>Solid foundations start </a:t>
            </a:r>
            <a:r>
              <a:rPr lang="en-US" dirty="0"/>
              <a:t>w</a:t>
            </a:r>
            <a:r>
              <a:rPr lang="en-US" dirty="0" smtClean="0"/>
              <a:t>ith your mission</a:t>
            </a:r>
          </a:p>
          <a:p>
            <a:pPr>
              <a:spcBef>
                <a:spcPts val="1400"/>
              </a:spcBef>
            </a:pPr>
            <a:r>
              <a:rPr lang="en-US" dirty="0" smtClean="0"/>
              <a:t>Increasing engagement by:</a:t>
            </a:r>
          </a:p>
          <a:p>
            <a:pPr lvl="1">
              <a:spcBef>
                <a:spcPts val="800"/>
              </a:spcBef>
            </a:pPr>
            <a:r>
              <a:rPr lang="en-US" dirty="0" smtClean="0"/>
              <a:t>People: Creating easy on-boarding</a:t>
            </a:r>
          </a:p>
          <a:p>
            <a:pPr lvl="1">
              <a:spcBef>
                <a:spcPts val="800"/>
              </a:spcBef>
            </a:pPr>
            <a:r>
              <a:rPr lang="en-US" dirty="0" smtClean="0"/>
              <a:t>Passion: Connecting with volunteer’s skills</a:t>
            </a:r>
          </a:p>
          <a:p>
            <a:pPr lvl="1">
              <a:spcBef>
                <a:spcPts val="800"/>
              </a:spcBef>
            </a:pPr>
            <a:r>
              <a:rPr lang="en-US" dirty="0" smtClean="0"/>
              <a:t>Purpose: Carry the mission</a:t>
            </a:r>
          </a:p>
          <a:p>
            <a:pPr>
              <a:spcBef>
                <a:spcPts val="800"/>
              </a:spcBef>
            </a:pPr>
            <a:r>
              <a:rPr lang="en-US" dirty="0" smtClean="0"/>
              <a:t>Core Values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Engaging Volunteers	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7600" y="5410200"/>
            <a:ext cx="1207850" cy="120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86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7600" y="5410200"/>
            <a:ext cx="1207850" cy="12078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993"/>
          <a:stretch/>
        </p:blipFill>
        <p:spPr>
          <a:xfrm>
            <a:off x="168084" y="1295400"/>
            <a:ext cx="897591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738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HOURS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92136616"/>
              </p:ext>
            </p:extLst>
          </p:nvPr>
        </p:nvGraphicFramePr>
        <p:xfrm>
          <a:off x="457200" y="2201864"/>
          <a:ext cx="4038600" cy="327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8200" y="2362200"/>
            <a:ext cx="4038600" cy="352472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1,400+ VOLUNTEERS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SERVED countless HOURS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3 DIFFERENT SITES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TO FEED 48,000 PEOPLE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WITH 5 DAYS OF FOOD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Building Ladders of Peace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dirty="0" smtClean="0"/>
              <a:t>IMPACT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7600" y="5410200"/>
            <a:ext cx="1207850" cy="120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073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3670" y="1600200"/>
            <a:ext cx="6867330" cy="457200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7600" y="5410200"/>
            <a:ext cx="1207850" cy="1207850"/>
          </a:xfrm>
          <a:prstGeom prst="rect">
            <a:avLst/>
          </a:prstGeom>
        </p:spPr>
      </p:pic>
      <p:sp>
        <p:nvSpPr>
          <p:cNvPr id="10" name="Title 3"/>
          <p:cNvSpPr txBox="1">
            <a:spLocks/>
          </p:cNvSpPr>
          <p:nvPr/>
        </p:nvSpPr>
        <p:spPr>
          <a:xfrm>
            <a:off x="457200" y="304800"/>
            <a:ext cx="8229600" cy="11430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Building Ladders of Peace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162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72000"/>
          </a:xfrm>
        </p:spPr>
        <p:txBody>
          <a:bodyPr>
            <a:normAutofit/>
          </a:bodyPr>
          <a:lstStyle/>
          <a:p>
            <a:pPr>
              <a:spcBef>
                <a:spcPts val="1400"/>
              </a:spcBef>
            </a:pPr>
            <a:r>
              <a:rPr lang="en-US" dirty="0" smtClean="0"/>
              <a:t>Increase engagement by:</a:t>
            </a:r>
          </a:p>
          <a:p>
            <a:pPr lvl="1">
              <a:spcBef>
                <a:spcPts val="800"/>
              </a:spcBef>
            </a:pPr>
            <a:r>
              <a:rPr lang="en-US" dirty="0" smtClean="0"/>
              <a:t>People: Creating easy on-boarding</a:t>
            </a:r>
          </a:p>
          <a:p>
            <a:pPr lvl="1">
              <a:spcBef>
                <a:spcPts val="800"/>
              </a:spcBef>
            </a:pPr>
            <a:r>
              <a:rPr lang="en-US" dirty="0" smtClean="0"/>
              <a:t>Passion: Connecting with volunteer’s skills</a:t>
            </a:r>
          </a:p>
          <a:p>
            <a:pPr lvl="1">
              <a:spcBef>
                <a:spcPts val="800"/>
              </a:spcBef>
            </a:pPr>
            <a:r>
              <a:rPr lang="en-US" dirty="0" smtClean="0"/>
              <a:t>Purpose: Carry the mission</a:t>
            </a:r>
          </a:p>
          <a:p>
            <a:pPr lvl="1">
              <a:spcBef>
                <a:spcPts val="800"/>
              </a:spcBef>
            </a:pPr>
            <a:endParaRPr lang="en-US" dirty="0"/>
          </a:p>
          <a:p>
            <a:pPr>
              <a:spcBef>
                <a:spcPts val="800"/>
              </a:spcBef>
            </a:pPr>
            <a:r>
              <a:rPr lang="en-US" dirty="0" smtClean="0"/>
              <a:t>From </a:t>
            </a:r>
            <a:r>
              <a:rPr lang="en-US" dirty="0"/>
              <a:t>one time to long term opportunities, </a:t>
            </a:r>
            <a:br>
              <a:rPr lang="en-US" dirty="0"/>
            </a:br>
            <a:r>
              <a:rPr lang="en-US" dirty="0"/>
              <a:t>volunteers are integral to our food </a:t>
            </a:r>
            <a:r>
              <a:rPr lang="en-US" dirty="0" smtClean="0"/>
              <a:t>pantries</a:t>
            </a:r>
          </a:p>
          <a:p>
            <a:pPr>
              <a:spcBef>
                <a:spcPts val="800"/>
              </a:spcBef>
            </a:pPr>
            <a:r>
              <a:rPr lang="en-US" sz="2600" dirty="0" smtClean="0"/>
              <a:t>Engaging </a:t>
            </a:r>
            <a:r>
              <a:rPr lang="en-US" sz="2600" dirty="0"/>
              <a:t>a new generation of volunteers</a:t>
            </a:r>
          </a:p>
          <a:p>
            <a:pPr>
              <a:spcBef>
                <a:spcPts val="800"/>
              </a:spcBef>
            </a:pPr>
            <a:endParaRPr lang="en-US" dirty="0"/>
          </a:p>
          <a:p>
            <a:pPr lvl="1">
              <a:spcBef>
                <a:spcPts val="800"/>
              </a:spcBef>
            </a:pPr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Engaging Volunteers	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7600" y="5410200"/>
            <a:ext cx="1207850" cy="120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03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Entry: Streams of Volunteers</a:t>
            </a:r>
          </a:p>
          <a:p>
            <a:pPr lvl="1"/>
            <a:r>
              <a:rPr lang="en-US" dirty="0" smtClean="0"/>
              <a:t>School groups / hours</a:t>
            </a:r>
          </a:p>
          <a:p>
            <a:pPr lvl="1"/>
            <a:r>
              <a:rPr lang="en-US" dirty="0" smtClean="0"/>
              <a:t>Church groups / missions trips</a:t>
            </a:r>
          </a:p>
          <a:p>
            <a:pPr lvl="1"/>
            <a:r>
              <a:rPr lang="en-US" dirty="0" smtClean="0"/>
              <a:t>Social Media followers</a:t>
            </a:r>
          </a:p>
          <a:p>
            <a:pPr lvl="1"/>
            <a:r>
              <a:rPr lang="en-US" dirty="0" smtClean="0"/>
              <a:t>Invite “clients” to serve</a:t>
            </a:r>
          </a:p>
          <a:p>
            <a:pPr lvl="1"/>
            <a:r>
              <a:rPr lang="en-US" dirty="0" smtClean="0"/>
              <a:t>Job Transition Programs</a:t>
            </a:r>
          </a:p>
          <a:p>
            <a:pPr lvl="1"/>
            <a:r>
              <a:rPr lang="en-US" dirty="0" smtClean="0"/>
              <a:t>Drop In Site</a:t>
            </a:r>
          </a:p>
          <a:p>
            <a:r>
              <a:rPr lang="en-US" dirty="0" smtClean="0"/>
              <a:t>Overview of Volunteer</a:t>
            </a:r>
          </a:p>
          <a:p>
            <a:pPr lvl="1"/>
            <a:r>
              <a:rPr lang="en-US" dirty="0" smtClean="0"/>
              <a:t>Little Buy-In</a:t>
            </a:r>
          </a:p>
          <a:p>
            <a:pPr lvl="1"/>
            <a:r>
              <a:rPr lang="en-US" dirty="0" smtClean="0"/>
              <a:t>Don’t love/passion for mission</a:t>
            </a:r>
          </a:p>
          <a:p>
            <a:pPr lvl="1"/>
            <a:r>
              <a:rPr lang="en-US" dirty="0" smtClean="0"/>
              <a:t>Curious</a:t>
            </a:r>
          </a:p>
          <a:p>
            <a:pPr lvl="1"/>
            <a:r>
              <a:rPr lang="en-US" dirty="0" smtClean="0"/>
              <a:t>Want to be busy</a:t>
            </a:r>
          </a:p>
          <a:p>
            <a:r>
              <a:rPr lang="en-US" dirty="0" smtClean="0"/>
              <a:t>=&gt; Faithful in the Small </a:t>
            </a:r>
            <a:r>
              <a:rPr lang="en-US" dirty="0"/>
              <a:t>T</a:t>
            </a:r>
            <a:r>
              <a:rPr lang="en-US" dirty="0" smtClean="0"/>
              <a:t>hings</a:t>
            </a:r>
          </a:p>
          <a:p>
            <a:pPr lvl="1"/>
            <a:r>
              <a:rPr lang="en-US" dirty="0" smtClean="0"/>
              <a:t>Regular volunteers</a:t>
            </a:r>
          </a:p>
          <a:p>
            <a:pPr lvl="1"/>
            <a:r>
              <a:rPr lang="en-US" dirty="0" smtClean="0"/>
              <a:t>Connect with others in the community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/>
              <a:t>Engaging </a:t>
            </a:r>
            <a:r>
              <a:rPr lang="en-US" dirty="0" smtClean="0"/>
              <a:t>Volunteers: People</a:t>
            </a:r>
            <a:br>
              <a:rPr lang="en-US" dirty="0" smtClean="0"/>
            </a:br>
            <a:r>
              <a:rPr lang="en-US" sz="3600" dirty="0" smtClean="0"/>
              <a:t>Creating easy on-boarding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7600" y="5410200"/>
            <a:ext cx="1207850" cy="12078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29200" y="1828800"/>
            <a:ext cx="3771479" cy="2512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03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Connect to their Passions (</a:t>
            </a:r>
            <a:r>
              <a:rPr lang="en-US" dirty="0" err="1" smtClean="0"/>
              <a:t>Rubberbands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Explore their giftedness</a:t>
            </a:r>
          </a:p>
          <a:p>
            <a:pPr lvl="1"/>
            <a:r>
              <a:rPr lang="en-US" dirty="0" smtClean="0"/>
              <a:t>Strength Finder</a:t>
            </a:r>
          </a:p>
          <a:p>
            <a:pPr lvl="1"/>
            <a:r>
              <a:rPr lang="en-US" dirty="0" smtClean="0"/>
              <a:t>Free Time Activity</a:t>
            </a:r>
          </a:p>
          <a:p>
            <a:pPr lvl="1"/>
            <a:r>
              <a:rPr lang="en-US" dirty="0" smtClean="0"/>
              <a:t>Listen to their questions </a:t>
            </a:r>
            <a:br>
              <a:rPr lang="en-US" dirty="0" smtClean="0"/>
            </a:br>
            <a:r>
              <a:rPr lang="en-US" dirty="0" smtClean="0"/>
              <a:t>and comments</a:t>
            </a:r>
          </a:p>
          <a:p>
            <a:r>
              <a:rPr lang="en-US" dirty="0" smtClean="0"/>
              <a:t>Link to Team</a:t>
            </a:r>
          </a:p>
          <a:p>
            <a:r>
              <a:rPr lang="en-US" dirty="0"/>
              <a:t>Empower the </a:t>
            </a:r>
            <a:r>
              <a:rPr lang="en-US" dirty="0" smtClean="0"/>
              <a:t>community </a:t>
            </a:r>
          </a:p>
          <a:p>
            <a:r>
              <a:rPr lang="en-US" dirty="0" smtClean="0"/>
              <a:t>Get them Resources</a:t>
            </a:r>
          </a:p>
          <a:p>
            <a:r>
              <a:rPr lang="en-US" dirty="0" smtClean="0"/>
              <a:t>=&gt; Set them Free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7600" y="5410200"/>
            <a:ext cx="1207850" cy="1207850"/>
          </a:xfrm>
          <a:prstGeom prst="rect">
            <a:avLst/>
          </a:prstGeom>
        </p:spPr>
      </p:pic>
      <p:sp>
        <p:nvSpPr>
          <p:cNvPr id="7" name="Title 2"/>
          <p:cNvSpPr txBox="1">
            <a:spLocks/>
          </p:cNvSpPr>
          <p:nvPr/>
        </p:nvSpPr>
        <p:spPr>
          <a:xfrm>
            <a:off x="457200" y="3810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Engaging Volunteers: Passion</a:t>
            </a:r>
            <a:br>
              <a:rPr lang="en-US" dirty="0" smtClean="0"/>
            </a:br>
            <a:r>
              <a:rPr lang="en-US" sz="3300" dirty="0" smtClean="0"/>
              <a:t>Connecting with volunteer’s skills</a:t>
            </a:r>
            <a:endParaRPr lang="en-US" sz="33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00600" y="2438400"/>
            <a:ext cx="3584812" cy="2373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705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Wrap around back to mission</a:t>
            </a:r>
          </a:p>
          <a:p>
            <a:r>
              <a:rPr lang="en-US" dirty="0" smtClean="0"/>
              <a:t>More about people than programs</a:t>
            </a:r>
          </a:p>
          <a:p>
            <a:r>
              <a:rPr lang="en-US" dirty="0" smtClean="0"/>
              <a:t>No longer want to feel physically </a:t>
            </a:r>
            <a:br>
              <a:rPr lang="en-US" dirty="0" smtClean="0"/>
            </a:br>
            <a:r>
              <a:rPr lang="en-US" dirty="0" smtClean="0"/>
              <a:t>tired</a:t>
            </a:r>
          </a:p>
          <a:p>
            <a:r>
              <a:rPr lang="en-US" dirty="0" err="1" smtClean="0"/>
              <a:t>ProBono</a:t>
            </a:r>
            <a:r>
              <a:rPr lang="en-US" dirty="0"/>
              <a:t> </a:t>
            </a:r>
            <a:r>
              <a:rPr lang="en-US" dirty="0" smtClean="0"/>
              <a:t>Volunteer</a:t>
            </a:r>
          </a:p>
          <a:p>
            <a:r>
              <a:rPr lang="en-US" dirty="0" smtClean="0"/>
              <a:t>Designed Job Description</a:t>
            </a:r>
          </a:p>
          <a:p>
            <a:r>
              <a:rPr lang="en-US" dirty="0"/>
              <a:t>Empower the community and release </a:t>
            </a:r>
            <a:r>
              <a:rPr lang="en-US" dirty="0" smtClean="0"/>
              <a:t>ownership</a:t>
            </a:r>
          </a:p>
          <a:p>
            <a:r>
              <a:rPr lang="en-US" dirty="0" smtClean="0"/>
              <a:t>Warning: Person who cares more about the credit than the community</a:t>
            </a:r>
          </a:p>
          <a:p>
            <a:r>
              <a:rPr lang="en-US" dirty="0" smtClean="0"/>
              <a:t>=&gt;Share </a:t>
            </a:r>
            <a:r>
              <a:rPr lang="en-US" dirty="0"/>
              <a:t>their story to recruit more volunteers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7600" y="5410200"/>
            <a:ext cx="1207850" cy="1207850"/>
          </a:xfrm>
          <a:prstGeom prst="rect">
            <a:avLst/>
          </a:prstGeom>
        </p:spPr>
      </p:pic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/>
              <a:t>Engaging </a:t>
            </a:r>
            <a:r>
              <a:rPr lang="en-US" dirty="0" smtClean="0"/>
              <a:t>Volunteers: Passion</a:t>
            </a:r>
            <a:br>
              <a:rPr lang="en-US" dirty="0" smtClean="0"/>
            </a:br>
            <a:r>
              <a:rPr lang="en-US" sz="3600" dirty="0" smtClean="0"/>
              <a:t>Carry the Mission</a:t>
            </a:r>
            <a:endParaRPr lang="en-US" sz="3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91200" y="1447800"/>
            <a:ext cx="3060192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702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31703</TotalTime>
  <Words>376</Words>
  <Application>Microsoft Macintosh PowerPoint</Application>
  <PresentationFormat>On-screen Show (4:3)</PresentationFormat>
  <Paragraphs>92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Paper</vt:lpstr>
      <vt:lpstr>Engaging Volunteers in the mission of Friedens to increase health in the community</vt:lpstr>
      <vt:lpstr>Engaging Volunteers </vt:lpstr>
      <vt:lpstr>PowerPoint Presentation</vt:lpstr>
      <vt:lpstr>Building Ladders of Peace</vt:lpstr>
      <vt:lpstr>PowerPoint Presentation</vt:lpstr>
      <vt:lpstr>Engaging Volunteers </vt:lpstr>
      <vt:lpstr>Engaging Volunteers: People Creating easy on-boarding</vt:lpstr>
      <vt:lpstr>PowerPoint Presentation</vt:lpstr>
      <vt:lpstr>Engaging Volunteers: Passion Carry the Mission</vt:lpstr>
      <vt:lpstr>Engaging Volunteers: Core Values </vt:lpstr>
      <vt:lpstr>Wrapping It Up</vt:lpstr>
      <vt:lpstr>Engaging Volunteers in the mission of Friedens to increase health in the community</vt:lpstr>
      <vt:lpstr>Build a Team: Board of Directors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Realities of Food Insecurity</dc:title>
  <dc:creator>Catherine</dc:creator>
  <cp:lastModifiedBy>DAVID LEE</cp:lastModifiedBy>
  <cp:revision>103</cp:revision>
  <cp:lastPrinted>2016-05-02T17:54:16Z</cp:lastPrinted>
  <dcterms:created xsi:type="dcterms:W3CDTF">2014-01-16T18:07:35Z</dcterms:created>
  <dcterms:modified xsi:type="dcterms:W3CDTF">2016-05-06T16:56:47Z</dcterms:modified>
</cp:coreProperties>
</file>